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NEO SANS LIGHT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NEO SANS LIGHT" panose="020B0604020202020204" charset="0"/>
      <p:regular r:id="rId7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3D060C-3B66-6D28-9808-ECABA674983B}" name="Kasper Orthmann Andersen" initials="KOA" userId="02a9c6bd1886af1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50384-2E26-22C4-96C6-3FE216E8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CE5349-7B11-7690-379C-4B60A962A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9D7EB1-922E-1B0D-8132-081F74E3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E41694-7DBC-970C-B82F-A7224087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E885A0-18A3-B2BC-79E2-5215CB0E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1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D289-5C9A-FDBE-5D33-B5D8E1F4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32D954-6CCE-D832-DB9D-3DF1B4077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D1CA0B-446D-BFF7-23CA-A7A35EEE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F17094-C04E-121F-1F7A-530153BB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A89BC5-8FA4-9A14-6A1A-875CA84C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20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22DB3D4-3C84-8FA2-6D7F-7CA3EF6C3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3DE145-3F38-E5FE-900D-E58B3224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6E1FE5-B940-C689-AA2E-F027A9A7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E4BF9-022A-EA70-3C8C-36E0F65D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76C2F1-5F5C-9027-2D40-7280D893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1BA8-D82A-9AB9-82F2-312E2836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FFA8BA-0A60-D9C2-1C2A-4487A8EC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0200D7-D791-C8BF-A8EE-B5E7D735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73EFC5-117A-9FA0-0F25-2E04C9E2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0E667B-189B-B0AF-7E77-C3BE7BE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0ACF0-E645-FD83-15C2-74913D90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03474F-D539-438A-C99F-8607DA46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522B67-A400-B803-EB8A-E13107E0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234F9A-A8CA-D3CB-98C5-CF1177D2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342F26-1B35-9AF6-7921-68AEDE49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6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FC520-82E8-207B-5788-7269F90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513818-71E8-A2AC-814C-250DCA4E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2D9527-EC65-45D1-F2AD-E0D01D937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CB1184-4F71-7DCA-A7DC-D2701FF8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31CB6E-6C37-505E-D5A5-880575E0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30ACAE-2FE1-7381-4DDF-B4AEEC1A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12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08EE6-25F4-7638-1963-0B8A5FE4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BCE9EE-6D14-4968-AAB9-131092C8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C9AE64-4694-7A37-6DAA-DF79F6EB6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A5E364-3461-46BD-E955-BEE8AA8F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2DE1D06-CBA1-DB34-E726-C76916F61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063DFD5-9FA5-3252-90D0-F40A97B4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44078BF-2E56-47AC-34F5-FDB33EB9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F9AD6F0-9697-9F48-C004-402BDADC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2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2787C-B7F9-E3AD-BE89-AE40CE36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9B8AA7-2479-9027-3072-FD06EF18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7FCA26-A75E-1CA8-9764-1054687D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757370-BCA2-D2BA-6C28-067678E0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2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61B5CE6-A6BE-5801-F55D-B30060E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C7EAB28-790B-0710-E2AE-9E861AE0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02AECF-6160-23A1-23AC-FEA0713B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0DDAB-7BE5-084D-58F7-1C7D4C08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75C5AC-E422-8D13-CDC0-5BEAD4D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8A1277-48EF-C0D2-3E6E-9E772D27F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C7CB31-263F-066A-8148-01EA4A61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30FA96-890E-80B1-3F8B-DF93133E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3DEFA-6E94-888F-8B90-463DF83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7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EE68-C4D5-AAC1-9D87-1AA26A47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2ABF9F8-6592-A06E-47B9-9A95FF3BE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A2AE1C-E607-5FE8-6960-A9C73689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F88390-ECFE-3B00-6A2C-7460EA25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6DA3F5-5182-7C60-807D-62E068D7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212AC7-8AFA-7F74-2B1C-696E04FD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13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7ED1807-17D3-FA19-2F1C-3A6E964F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3EF10E-0E5B-DB19-791A-A2B2855D2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B6574E-D87B-0389-AF64-C081759E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616EFE-8BC5-ED2F-2974-E95DE3C71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578E72-0248-9E92-F08A-EF599E078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7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er vi opmærksomme på de pårørende i dag? 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tiltag skal implementeres?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Hvem har ansvaret?   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gør vi som fungerer godt ift. at håndtere inddragelse af de pårørende?  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6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tiltag kan vi igangsætte for at sikre at de pårørende er trygge ved overdragelsen af ansvaret til os?  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3 : MIT ANSVAR – DINE HÆNDER</a:t>
            </a: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459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3 : MIT ANSVAR – DINE HÆNDER</a:t>
            </a:r>
            <a:endParaRPr lang="da-DK" sz="1700" b="1" spc="50" dirty="0">
              <a:latin typeface="NEO SANS LIGHT" panose="02000506020000020004" pitchFamily="2" charset="0"/>
            </a:endParaRP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877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3 : MIT ANSVAR – DINE HÆNDER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2" y="426989"/>
            <a:ext cx="97000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2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refleksionsøvelse 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pointer fra filmen giver mening i din/jeres hverdag- og hvorfor?</a:t>
            </a:r>
          </a:p>
          <a:p>
            <a:endParaRPr lang="da-DK" sz="2000" b="1" dirty="0"/>
          </a:p>
          <a:p>
            <a:r>
              <a:rPr lang="da-DK" sz="2000" b="1" dirty="0"/>
              <a:t>Del jeres nedskrevne pointer med hinanden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Diskutér hvordan det ser ud i jeres praksis lige nu, hvad der giver mening i jeres hverdag fra filmene og hvad I kunne gøre anderledes?  	</a:t>
            </a:r>
          </a:p>
          <a:p>
            <a:endParaRPr lang="da-DK" sz="2000" b="1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2-3 pointer fra filmen og jeres efterfølgende snak, kan du tage med dig ud i praksis lige nu og her?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7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3 : MIT ANSVAR – DINE HÆNDER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3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perspektivskifteøvelse, hvor man kan blive klogere på den andens vinkel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Individuelt 2-3 min.</a:t>
            </a:r>
            <a:r>
              <a:rPr lang="da-DK" sz="2000" dirty="0"/>
              <a:t> </a:t>
            </a:r>
          </a:p>
          <a:p>
            <a:r>
              <a:rPr lang="da-DK" sz="2000" dirty="0"/>
              <a:t>Nedskriv en episode hvor du har haft en oplevelse med en pårørende, som knytter sig til temaet for den film i har set. Eksempelvis en som udfordrede dig, gjorde at du undrede dig, berørte dig eller lign.</a:t>
            </a:r>
          </a:p>
          <a:p>
            <a:r>
              <a:rPr lang="da-DK" sz="2800" dirty="0"/>
              <a:t> </a:t>
            </a:r>
          </a:p>
          <a:p>
            <a:r>
              <a:rPr lang="da-DK" sz="2000" b="1" dirty="0"/>
              <a:t>Grupper af 3-4 personer</a:t>
            </a:r>
          </a:p>
          <a:p>
            <a:r>
              <a:rPr lang="da-DK" sz="2000" dirty="0"/>
              <a:t>Del jeres nedskrevne episoder med hinanden og udvælg 1 af dem. </a:t>
            </a:r>
            <a:br>
              <a:rPr lang="da-DK" sz="2000" dirty="0"/>
            </a:br>
            <a:r>
              <a:rPr lang="da-DK" sz="2000" dirty="0"/>
              <a:t>Gennemgå derefter nedenstående spørgsmål: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Hvordan oplevede den pårørende mon situationen?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Hvorfor reagerede den pårørende som vedkommende gjorde?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forsøgte den pårørende at fortælle dig/os?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er mon vigtigt for den pårørende?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tror du/i at den pårørende tænkte omkring dig/os i situationen?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B64D84D-6683-6AD2-0BCD-84DA954018B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1" b="96442" l="4800" r="96220">
                        <a14:foregroundMark x1="28323" y1="72999" x2="12241" y2="68382"/>
                        <a14:foregroundMark x1="12241" y1="68382" x2="3690" y2="30263"/>
                        <a14:foregroundMark x1="3690" y1="30263" x2="10411" y2="18721"/>
                        <a14:foregroundMark x1="10411" y1="18721" x2="24242" y2="8662"/>
                        <a14:foregroundMark x1="24242" y1="8662" x2="44164" y2="5781"/>
                        <a14:foregroundMark x1="44164" y1="5781" x2="78908" y2="8852"/>
                        <a14:foregroundMark x1="78908" y1="8852" x2="89949" y2="18424"/>
                        <a14:foregroundMark x1="89949" y1="18424" x2="95800" y2="29966"/>
                        <a14:foregroundMark x1="95800" y1="29966" x2="95800" y2="68446"/>
                        <a14:foregroundMark x1="95800" y1="68446" x2="87789" y2="79310"/>
                        <a14:foregroundMark x1="87789" y1="79310" x2="40684" y2="96019"/>
                        <a14:foregroundMark x1="40684" y1="96019" x2="25203" y2="90047"/>
                        <a14:foregroundMark x1="25203" y1="90047" x2="20072" y2="78823"/>
                        <a14:foregroundMark x1="83168" y1="27255" x2="90039" y2="40343"/>
                        <a14:foregroundMark x1="90039" y1="40343" x2="88749" y2="65015"/>
                        <a14:foregroundMark x1="88749" y1="65015" x2="72997" y2="58873"/>
                        <a14:foregroundMark x1="72997" y1="58873" x2="80198" y2="44070"/>
                        <a14:foregroundMark x1="80198" y1="44070" x2="84038" y2="41381"/>
                        <a14:foregroundMark x1="86229" y1="76069" x2="92139" y2="64888"/>
                        <a14:foregroundMark x1="92139" y1="64888" x2="96220" y2="27255"/>
                        <a14:foregroundMark x1="96220" y1="27255" x2="82898" y2="43160"/>
                        <a14:foregroundMark x1="82898" y1="43160" x2="83768" y2="70966"/>
                        <a14:foregroundMark x1="83768" y1="70966" x2="88389" y2="76684"/>
                        <a14:foregroundMark x1="59226" y1="19589" x2="52625" y2="8047"/>
                        <a14:foregroundMark x1="52625" y1="8047" x2="33123" y2="6692"/>
                        <a14:foregroundMark x1="33123" y1="6692" x2="21032" y2="15057"/>
                        <a14:foregroundMark x1="21032" y1="15057" x2="44434" y2="20267"/>
                        <a14:foregroundMark x1="44434" y1="20267" x2="62706" y2="18064"/>
                        <a14:foregroundMark x1="62706" y1="18064" x2="53135" y2="10377"/>
                        <a14:foregroundMark x1="19202" y1="19886" x2="3540" y2="24375"/>
                        <a14:foregroundMark x1="3540" y1="24375" x2="4830" y2="36531"/>
                        <a14:foregroundMark x1="4830" y1="36531" x2="17462" y2="45743"/>
                        <a14:foregroundMark x1="17462" y1="45743" x2="25893" y2="33947"/>
                        <a14:foregroundMark x1="25893" y1="33947" x2="13111" y2="21432"/>
                        <a14:foregroundMark x1="57936" y1="87103" x2="47315" y2="96442"/>
                        <a14:foregroundMark x1="47315" y1="96442" x2="33213" y2="89814"/>
                        <a14:foregroundMark x1="33213" y1="89814" x2="50975" y2="87717"/>
                        <a14:foregroundMark x1="50975" y1="87717" x2="54875" y2="89263"/>
                        <a14:foregroundMark x1="52265" y1="93859" x2="54455" y2="95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564" y="2831839"/>
            <a:ext cx="2839278" cy="40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3 : MIT ANSVAR – DINE HÆNDER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46474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GODE RÅD </a:t>
            </a:r>
            <a:endParaRPr lang="da-DK" sz="3200" b="1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fra oplægsholder og pårørende, Hanne Gullestrup</a:t>
            </a:r>
            <a:endParaRPr lang="da-DK" dirty="0"/>
          </a:p>
          <a:p>
            <a:endParaRPr lang="da-DK" dirty="0"/>
          </a:p>
          <a:p>
            <a:endParaRPr lang="da-DK" sz="2000" b="1" dirty="0"/>
          </a:p>
          <a:p>
            <a:endParaRPr lang="da-DK" sz="2000" b="1" dirty="0"/>
          </a:p>
          <a:p>
            <a:r>
              <a:rPr lang="da-DK" sz="2000" b="1" dirty="0"/>
              <a:t>Spørg den pårørende: </a:t>
            </a:r>
          </a:p>
          <a:p>
            <a:endParaRPr lang="da-DK" sz="2000" dirty="0"/>
          </a:p>
          <a:p>
            <a:r>
              <a:rPr lang="da-DK" sz="2000" dirty="0"/>
              <a:t>Hvordan har du hidtil hjulpet din kære i hverdagen og hvilke erfaringer vil du gerne dele med os?</a:t>
            </a:r>
          </a:p>
          <a:p>
            <a:endParaRPr lang="da-DK" sz="2000" dirty="0"/>
          </a:p>
          <a:p>
            <a:r>
              <a:rPr lang="da-DK" sz="2000" dirty="0"/>
              <a:t>Hvad skal der til for, at du føler dig velkommen, når du træder ind hos os?</a:t>
            </a:r>
          </a:p>
          <a:p>
            <a:endParaRPr lang="da-DK" sz="2000" dirty="0"/>
          </a:p>
          <a:p>
            <a:r>
              <a:rPr lang="da-DK" sz="2000" dirty="0"/>
              <a:t>Hvad har du brug for at blive informeret om i hverdagen (med din kæres samtykke), for at du er tryg ved, at vi passer godt på din kære?</a:t>
            </a:r>
          </a:p>
          <a:p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4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484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NEO SANS LIGHT</vt:lpstr>
      <vt:lpstr>Neo Sans Std Light</vt:lpstr>
      <vt:lpstr>Arial</vt:lpstr>
      <vt:lpstr>Calibri Light</vt:lpstr>
      <vt:lpstr>NEO SANS LIGHT</vt:lpstr>
      <vt:lpstr>Calibri</vt:lpstr>
      <vt:lpstr>Neo Sans Std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Kasper Orthmann Andersen</dc:creator>
  <cp:lastModifiedBy>Dorte Hauge Antonsen</cp:lastModifiedBy>
  <cp:revision>24</cp:revision>
  <dcterms:created xsi:type="dcterms:W3CDTF">2023-03-02T14:11:56Z</dcterms:created>
  <dcterms:modified xsi:type="dcterms:W3CDTF">2023-03-09T14:27:25Z</dcterms:modified>
</cp:coreProperties>
</file>